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6" r:id="rId2"/>
    <p:sldId id="265" r:id="rId3"/>
    <p:sldId id="256" r:id="rId4"/>
    <p:sldId id="259" r:id="rId5"/>
    <p:sldId id="302" r:id="rId6"/>
    <p:sldId id="283" r:id="rId7"/>
    <p:sldId id="307" r:id="rId8"/>
    <p:sldId id="309" r:id="rId9"/>
    <p:sldId id="300" r:id="rId10"/>
    <p:sldId id="317" r:id="rId11"/>
    <p:sldId id="333" r:id="rId12"/>
    <p:sldId id="312" r:id="rId13"/>
    <p:sldId id="334" r:id="rId14"/>
    <p:sldId id="335" r:id="rId15"/>
    <p:sldId id="336" r:id="rId16"/>
    <p:sldId id="264" r:id="rId17"/>
    <p:sldId id="311" r:id="rId18"/>
    <p:sldId id="261" r:id="rId19"/>
    <p:sldId id="258" r:id="rId20"/>
    <p:sldId id="321" r:id="rId21"/>
    <p:sldId id="318" r:id="rId22"/>
    <p:sldId id="322" r:id="rId23"/>
    <p:sldId id="325" r:id="rId24"/>
    <p:sldId id="326" r:id="rId25"/>
    <p:sldId id="267" r:id="rId26"/>
    <p:sldId id="332" r:id="rId27"/>
    <p:sldId id="306" r:id="rId28"/>
    <p:sldId id="323" r:id="rId29"/>
    <p:sldId id="324" r:id="rId30"/>
    <p:sldId id="327" r:id="rId31"/>
    <p:sldId id="330" r:id="rId32"/>
    <p:sldId id="331" r:id="rId33"/>
    <p:sldId id="301" r:id="rId34"/>
    <p:sldId id="305" r:id="rId35"/>
    <p:sldId id="287" r:id="rId36"/>
    <p:sldId id="260" r:id="rId37"/>
    <p:sldId id="284" r:id="rId38"/>
    <p:sldId id="285" r:id="rId39"/>
    <p:sldId id="319" r:id="rId40"/>
    <p:sldId id="314" r:id="rId41"/>
    <p:sldId id="310" r:id="rId42"/>
    <p:sldId id="268" r:id="rId43"/>
    <p:sldId id="313" r:id="rId44"/>
    <p:sldId id="274" r:id="rId45"/>
    <p:sldId id="273" r:id="rId46"/>
    <p:sldId id="272" r:id="rId47"/>
    <p:sldId id="275" r:id="rId48"/>
    <p:sldId id="281" r:id="rId49"/>
    <p:sldId id="276" r:id="rId50"/>
    <p:sldId id="277" r:id="rId51"/>
    <p:sldId id="278" r:id="rId52"/>
    <p:sldId id="280" r:id="rId53"/>
    <p:sldId id="282" r:id="rId54"/>
    <p:sldId id="270" r:id="rId55"/>
    <p:sldId id="288" r:id="rId56"/>
    <p:sldId id="299" r:id="rId57"/>
    <p:sldId id="295" r:id="rId58"/>
    <p:sldId id="298" r:id="rId59"/>
    <p:sldId id="297" r:id="rId60"/>
    <p:sldId id="269" r:id="rId61"/>
    <p:sldId id="262" r:id="rId62"/>
    <p:sldId id="263" r:id="rId63"/>
    <p:sldId id="286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747"/>
    <a:srgbClr val="00745E"/>
    <a:srgbClr val="00FFCC"/>
    <a:srgbClr val="0C0C0C"/>
    <a:srgbClr val="D2A5EA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1" autoAdjust="0"/>
    <p:restoredTop sz="93946" autoAdjust="0"/>
  </p:normalViewPr>
  <p:slideViewPr>
    <p:cSldViewPr snapToGrid="0" showGuides="1">
      <p:cViewPr varScale="1">
        <p:scale>
          <a:sx n="73" d="100"/>
          <a:sy n="73" d="100"/>
        </p:scale>
        <p:origin x="6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인터넷에서</a:t>
            </a:r>
            <a:r>
              <a:rPr lang="ko-KR" altLang="en-US" baseline="0" dirty="0"/>
              <a:t> 팀원 </a:t>
            </a:r>
            <a:r>
              <a:rPr lang="ko-KR" altLang="en-US" dirty="0"/>
              <a:t>모집을 시도하는 사람들의 구성비 </a:t>
            </a:r>
            <a:r>
              <a:rPr lang="ko-KR" altLang="en-US" dirty="0" err="1"/>
              <a:t>입니당</a:t>
            </a:r>
            <a:endParaRPr lang="en-US" altLang="ko-KR" dirty="0"/>
          </a:p>
          <a:p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 smtClean="0"/>
              <a:t>써줄거에요</a:t>
            </a:r>
            <a:endParaRPr lang="en-US" altLang="ko-KR" dirty="0" smtClean="0"/>
          </a:p>
          <a:p>
            <a:r>
              <a:rPr lang="ko-KR" altLang="en-US" dirty="0" err="1" smtClean="0"/>
              <a:t>얘들한테</a:t>
            </a:r>
            <a:r>
              <a:rPr lang="ko-KR" altLang="en-US" dirty="0" smtClean="0"/>
              <a:t> </a:t>
            </a:r>
            <a:r>
              <a:rPr lang="en-US" altLang="ko-KR" dirty="0" smtClean="0"/>
              <a:t>FGI </a:t>
            </a:r>
            <a:r>
              <a:rPr lang="ko-KR" altLang="en-US" dirty="0" smtClean="0"/>
              <a:t>걸어보자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개발자는 </a:t>
            </a:r>
            <a:r>
              <a:rPr lang="ko-KR" altLang="en-US" dirty="0"/>
              <a:t>이런 </a:t>
            </a:r>
            <a:r>
              <a:rPr lang="en-US" altLang="ko-KR" dirty="0"/>
              <a:t>UI</a:t>
            </a:r>
            <a:r>
              <a:rPr lang="ko-KR" altLang="en-US" dirty="0"/>
              <a:t>디자인에 익숙하다</a:t>
            </a:r>
            <a:endParaRPr lang="en-US" altLang="ko-KR" dirty="0"/>
          </a:p>
          <a:p>
            <a:r>
              <a:rPr lang="ko-KR" altLang="en-US" dirty="0"/>
              <a:t>익숙하게 적응할</a:t>
            </a:r>
            <a:r>
              <a:rPr lang="ko-KR" altLang="en-US" baseline="0" dirty="0"/>
              <a:t>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 </a:t>
            </a:r>
            <a:r>
              <a:rPr lang="ko-KR" altLang="en-US" dirty="0" err="1"/>
              <a:t>이런거</a:t>
            </a:r>
            <a:r>
              <a:rPr lang="ko-KR" altLang="en-US" dirty="0"/>
              <a:t> </a:t>
            </a:r>
            <a:r>
              <a:rPr lang="ko-KR" altLang="en-US" dirty="0" err="1"/>
              <a:t>좋아하실거같아요</a:t>
            </a:r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만들어놓은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 이라고 생각하면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됩니당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그림자를 이용할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#121212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배경으로 쓰는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5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사용자가 되어서 한번 사용 예시를 들어봅시다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사람들은 </a:t>
            </a:r>
            <a:r>
              <a:rPr lang="ko-KR" altLang="en-US" dirty="0"/>
              <a:t>이걸 </a:t>
            </a:r>
            <a:r>
              <a:rPr lang="ko-KR" altLang="en-US" dirty="0" smtClean="0"/>
              <a:t>원하는구나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수요조사 </a:t>
            </a:r>
            <a:r>
              <a:rPr lang="en-US" altLang="ko-KR" dirty="0" smtClean="0"/>
              <a:t>=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이런 데이터가 나오는 그래프</a:t>
            </a:r>
            <a:r>
              <a:rPr lang="en-US" altLang="ko-KR" baseline="0" dirty="0" smtClean="0"/>
              <a:t>(</a:t>
            </a:r>
            <a:r>
              <a:rPr lang="en-US" altLang="ko-KR" dirty="0" smtClean="0"/>
              <a:t>N</a:t>
            </a:r>
            <a:r>
              <a:rPr lang="ko-KR" altLang="en-US" dirty="0" smtClean="0"/>
              <a:t>명 대상 이런 질문</a:t>
            </a:r>
            <a:r>
              <a:rPr lang="en-US" altLang="ko-KR" dirty="0" smtClean="0"/>
              <a:t>-&gt; n1</a:t>
            </a:r>
            <a:r>
              <a:rPr lang="ko-KR" altLang="en-US" dirty="0" smtClean="0"/>
              <a:t>명은 대답</a:t>
            </a:r>
            <a:r>
              <a:rPr lang="en-US" altLang="ko-KR" dirty="0" smtClean="0"/>
              <a:t>1, n2</a:t>
            </a:r>
            <a:r>
              <a:rPr lang="ko-KR" altLang="en-US" dirty="0" smtClean="0"/>
              <a:t>명은 대답</a:t>
            </a:r>
            <a:r>
              <a:rPr lang="en-US" altLang="ko-KR" dirty="0" smtClean="0"/>
              <a:t>2)</a:t>
            </a:r>
            <a:endParaRPr lang="en-US" altLang="ko-KR" baseline="0" dirty="0" smtClean="0"/>
          </a:p>
          <a:p>
            <a:r>
              <a:rPr lang="ko-KR" altLang="en-US" baseline="0" dirty="0" smtClean="0"/>
              <a:t>수요조사 그래프 중에서 대답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을 한 사람들을 대상으로 인터뷰를 하는 행위 </a:t>
            </a:r>
            <a:r>
              <a:rPr lang="en-US" altLang="ko-KR" baseline="0" dirty="0" smtClean="0"/>
              <a:t>=&gt; </a:t>
            </a:r>
            <a:r>
              <a:rPr lang="ko-KR" altLang="en-US" baseline="0" dirty="0" smtClean="0"/>
              <a:t>그게 </a:t>
            </a:r>
            <a:r>
              <a:rPr lang="en-US" altLang="ko-KR" baseline="0" dirty="0" smtClean="0"/>
              <a:t>FGI</a:t>
            </a:r>
            <a:r>
              <a:rPr lang="ko-KR" altLang="en-US" baseline="0" dirty="0" smtClean="0"/>
              <a:t>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이말이야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해결책 제시를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개발로 집중해서 이런 이득을 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79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</a:t>
            </a:r>
            <a:r>
              <a:rPr lang="ko-KR" altLang="en-US" dirty="0" smtClean="0"/>
              <a:t>쓸 거 같아요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9.png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35.png"/><Relationship Id="rId4" Type="http://schemas.openxmlformats.org/officeDocument/2006/relationships/image" Target="../media/image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6.svg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28779" y="2705725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713376" y="3923587"/>
            <a:ext cx="3070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개발을 게임처럼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</a:t>
            </a:r>
            <a:r>
              <a:rPr lang="ko-KR" altLang="en-US" sz="4000" b="1" dirty="0">
                <a:solidFill>
                  <a:schemeClr val="bg1"/>
                </a:solidFill>
              </a:rPr>
              <a:t>선택과 집중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r>
              <a:rPr lang="ko-KR" altLang="en-US" sz="7200" b="1" dirty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505401" y="1854925"/>
            <a:ext cx="2195412" cy="4963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필터 </a:t>
            </a:r>
            <a:r>
              <a:rPr lang="ko-KR" altLang="en-US" smtClean="0">
                <a:solidFill>
                  <a:schemeClr val="tx1"/>
                </a:solidFill>
              </a:rPr>
              <a:t>기능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21909" y="1763485"/>
            <a:ext cx="3375424" cy="43368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 공모전으로 한정했을 때 해결되더라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45651" y="1763485"/>
            <a:ext cx="3375424" cy="43368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이게 불편했는데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6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12" y="1229189"/>
            <a:ext cx="7197725" cy="52310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그동안 불편했던 여러 문제점들이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</a:rPr>
              <a:t>개발 공모전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이라는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작은 규모로 집중하자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해결할 방법이 보이기 시작했다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1. </a:t>
            </a:r>
            <a:r>
              <a:rPr lang="ko-KR" altLang="en-US" sz="2400" dirty="0">
                <a:solidFill>
                  <a:srgbClr val="FF0000"/>
                </a:solidFill>
              </a:rPr>
              <a:t>게시글 필터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참가하고 싶은 </a:t>
            </a:r>
            <a:r>
              <a:rPr lang="ko-KR" altLang="en-US" sz="2000" dirty="0">
                <a:solidFill>
                  <a:srgbClr val="00B050"/>
                </a:solidFill>
              </a:rPr>
              <a:t>공모전</a:t>
            </a:r>
            <a:r>
              <a:rPr lang="ko-KR" altLang="en-US" sz="1600" dirty="0">
                <a:solidFill>
                  <a:schemeClr val="tx1"/>
                </a:solidFill>
              </a:rPr>
              <a:t>이나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프로그래머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아티스트 같은 </a:t>
            </a:r>
            <a:r>
              <a:rPr lang="ko-KR" altLang="en-US" sz="2000" dirty="0" err="1">
                <a:solidFill>
                  <a:srgbClr val="00B050"/>
                </a:solidFill>
              </a:rPr>
              <a:t>역할군</a:t>
            </a:r>
            <a:r>
              <a:rPr lang="ko-KR" altLang="en-US" sz="1600" dirty="0" err="1">
                <a:solidFill>
                  <a:schemeClr val="tx1"/>
                </a:solidFill>
              </a:rPr>
              <a:t>으로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모집 글을 </a:t>
            </a:r>
            <a:r>
              <a:rPr lang="ko-KR" altLang="en-US" sz="2000" dirty="0" err="1">
                <a:solidFill>
                  <a:srgbClr val="00B050"/>
                </a:solidFill>
              </a:rPr>
              <a:t>필터링</a:t>
            </a:r>
            <a:r>
              <a:rPr lang="ko-KR" altLang="en-US" sz="1600" dirty="0">
                <a:solidFill>
                  <a:schemeClr val="tx1"/>
                </a:solidFill>
              </a:rPr>
              <a:t> 할 수 있다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413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2. </a:t>
            </a:r>
            <a:r>
              <a:rPr lang="ko-KR" altLang="en-US" sz="2400" dirty="0">
                <a:solidFill>
                  <a:srgbClr val="FF0000"/>
                </a:solidFill>
              </a:rPr>
              <a:t>포트폴리오 공유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개인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저장</a:t>
            </a:r>
            <a:r>
              <a:rPr lang="ko-KR" altLang="en-US" sz="1600" dirty="0">
                <a:solidFill>
                  <a:prstClr val="black"/>
                </a:solidFill>
              </a:rPr>
              <a:t>해두고</a:t>
            </a:r>
            <a:r>
              <a:rPr lang="en-US" altLang="ko-KR" sz="1600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저장한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이력서처럼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팀에 가입을 신청할 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팀장에게 공유</a:t>
            </a:r>
            <a:r>
              <a:rPr lang="ko-KR" altLang="en-US" sz="1600" dirty="0">
                <a:solidFill>
                  <a:prstClr val="black"/>
                </a:solidFill>
              </a:rPr>
              <a:t>할 수 있다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3582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3. </a:t>
            </a:r>
            <a:r>
              <a:rPr lang="ko-KR" altLang="en-US" sz="2400" dirty="0">
                <a:solidFill>
                  <a:srgbClr val="FF0000"/>
                </a:solidFill>
              </a:rPr>
              <a:t>개인 맞춤 추천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사용자 설정</a:t>
            </a:r>
            <a:r>
              <a:rPr lang="ko-KR" altLang="en-US" sz="1600" dirty="0">
                <a:solidFill>
                  <a:prstClr val="black"/>
                </a:solidFill>
              </a:rPr>
              <a:t>을 기반으로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사용자의 </a:t>
            </a:r>
            <a:r>
              <a:rPr lang="ko-KR" altLang="en-US" sz="2000" dirty="0">
                <a:solidFill>
                  <a:srgbClr val="00B050"/>
                </a:solidFill>
              </a:rPr>
              <a:t>역할군</a:t>
            </a:r>
            <a:r>
              <a:rPr lang="ko-KR" altLang="en-US" sz="1600" dirty="0">
                <a:solidFill>
                  <a:prstClr val="black"/>
                </a:solidFill>
              </a:rPr>
              <a:t>을 필요로 하는 팀을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자동으로 구별</a:t>
            </a:r>
            <a:r>
              <a:rPr lang="ko-KR" altLang="en-US" sz="1600" dirty="0">
                <a:solidFill>
                  <a:prstClr val="black"/>
                </a:solidFill>
              </a:rPr>
              <a:t>하여 알림을 띄워준다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2412" y="1048215"/>
            <a:ext cx="432962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4. </a:t>
            </a:r>
            <a:r>
              <a:rPr lang="ko-KR" altLang="en-US" sz="2400" dirty="0">
                <a:solidFill>
                  <a:srgbClr val="FF0000"/>
                </a:solidFill>
              </a:rPr>
              <a:t>상호 연락 수단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간단한 연락</a:t>
            </a:r>
            <a:r>
              <a:rPr lang="ko-KR" altLang="en-US" sz="1600" dirty="0">
                <a:solidFill>
                  <a:prstClr val="black"/>
                </a:solidFill>
              </a:rPr>
              <a:t>을 주고 받을 수 있는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srgbClr val="00B050"/>
                </a:solidFill>
              </a:rPr>
              <a:t>쪽지</a:t>
            </a:r>
            <a:r>
              <a:rPr lang="ko-KR" altLang="en-US" sz="1600" dirty="0">
                <a:solidFill>
                  <a:prstClr val="black"/>
                </a:solidFill>
              </a:rPr>
              <a:t> 기능이다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1244" y="1048215"/>
            <a:ext cx="4340797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5. </a:t>
            </a:r>
            <a:r>
              <a:rPr lang="ko-KR" altLang="en-US" sz="2400" dirty="0">
                <a:solidFill>
                  <a:srgbClr val="FF0000"/>
                </a:solidFill>
              </a:rPr>
              <a:t>팀 관리 기능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파티에 </a:t>
            </a:r>
            <a:r>
              <a:rPr lang="ko-KR" altLang="en-US" sz="2000" dirty="0">
                <a:solidFill>
                  <a:srgbClr val="00B050"/>
                </a:solidFill>
              </a:rPr>
              <a:t>팀원을 추가</a:t>
            </a:r>
            <a:r>
              <a:rPr lang="en-US" altLang="ko-KR" sz="2000" dirty="0">
                <a:solidFill>
                  <a:srgbClr val="00B050"/>
                </a:solidFill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</a:rPr>
              <a:t>제외</a:t>
            </a:r>
            <a:r>
              <a:rPr lang="ko-KR" altLang="en-US" sz="1600" dirty="0">
                <a:solidFill>
                  <a:prstClr val="black"/>
                </a:solidFill>
              </a:rPr>
              <a:t>하고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다른 파티로 팀원을 </a:t>
            </a:r>
            <a:r>
              <a:rPr lang="ko-KR" altLang="en-US" sz="2000" dirty="0">
                <a:solidFill>
                  <a:srgbClr val="00B050"/>
                </a:solidFill>
              </a:rPr>
              <a:t>이동</a:t>
            </a:r>
            <a:r>
              <a:rPr lang="ko-KR" altLang="en-US" sz="1600" dirty="0">
                <a:solidFill>
                  <a:prstClr val="black"/>
                </a:solidFill>
              </a:rPr>
              <a:t>시키거나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여러 개의 공모전을 진행하는 등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팀과 팀원을 관리</a:t>
            </a:r>
            <a:r>
              <a:rPr lang="ko-KR" altLang="en-US" sz="1600" dirty="0">
                <a:solidFill>
                  <a:prstClr val="black"/>
                </a:solidFill>
              </a:rPr>
              <a:t>하는 기능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/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선호도가 낮은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인터넷을 활용한 모집 방식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GIGDC 2016~2023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참가 팀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251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명 대상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설문조사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8" y="6279474"/>
            <a:ext cx="3537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325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10 ~ 20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대 개발자가 </a:t>
            </a:r>
            <a:endParaRPr lang="en-US" altLang="ko-KR" sz="2800" spc="-150" dirty="0">
              <a:solidFill>
                <a:srgbClr val="002FC1">
                  <a:lumMod val="60000"/>
                  <a:lumOff val="40000"/>
                </a:srgbClr>
              </a:solidFill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1931375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129371" y="17675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1898544" y="28071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출시를 목적으로 하는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129374" y="40086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공모전에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참가하는</a:t>
            </a:r>
            <a:r>
              <a:rPr lang="en-US" altLang="ko-KR" dirty="0">
                <a:solidFill>
                  <a:schemeClr val="bg1"/>
                </a:solidFill>
              </a:rPr>
              <a:t> 10~20</a:t>
            </a:r>
            <a:r>
              <a:rPr lang="ko-KR" altLang="en-US" dirty="0">
                <a:solidFill>
                  <a:schemeClr val="bg1"/>
                </a:solidFill>
              </a:rPr>
              <a:t>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개발자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576110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8956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어두운 테마</a:t>
            </a:r>
            <a:r>
              <a:rPr lang="en-US" altLang="ko-KR" dirty="0"/>
              <a:t>(</a:t>
            </a:r>
            <a:r>
              <a:rPr lang="ko-KR" altLang="en-US" dirty="0" err="1"/>
              <a:t>다크</a:t>
            </a:r>
            <a:r>
              <a:rPr lang="ko-KR" altLang="en-US" dirty="0"/>
              <a:t>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09" y="1845731"/>
            <a:ext cx="3146353" cy="17636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사운드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76991" y="3042004"/>
            <a:ext cx="3088922" cy="3088922"/>
            <a:chOff x="3476625" y="3067156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1"/>
                </a:solidFill>
              </a:rPr>
              <a:t>-</a:t>
            </a:r>
            <a:r>
              <a:rPr lang="ko-KR" altLang="en-US" sz="2000" spc="600" dirty="0" err="1">
                <a:solidFill>
                  <a:schemeClr val="bg1"/>
                </a:solidFill>
              </a:rPr>
              <a:t>다크</a:t>
            </a:r>
            <a:r>
              <a:rPr lang="ko-KR" altLang="en-US" sz="2000" spc="600" dirty="0">
                <a:solidFill>
                  <a:schemeClr val="bg1"/>
                </a:solidFill>
              </a:rPr>
              <a:t> 모드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994669" y="215467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더 빠르고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편리하게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074189"/>
            <a:ext cx="114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 식 팀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351187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212687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“GIGDC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529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GIGDC 2025 (D-30)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만드는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파티의 이름을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이름 설정 단계 </a:t>
            </a:r>
            <a:r>
              <a:rPr lang="en-US" altLang="ko-KR" sz="1050" dirty="0">
                <a:solidFill>
                  <a:schemeClr val="bg1"/>
                </a:solidFill>
              </a:rPr>
              <a:t>2/6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3824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45E"/>
                </a:solidFill>
              </a:rPr>
              <a:t>여기에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0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FFCC"/>
                </a:solidFill>
              </a:rPr>
              <a:t>+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모집할 인원을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추가해주세요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프로그래머가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81088" y="3429000"/>
            <a:ext cx="1813249" cy="57383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401771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6433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rgbClr val="00FFCC"/>
                </a:solidFill>
              </a:rPr>
              <a:t>유니티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유니티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엔진을 사용하는 프로그래머를 구해봅시다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 단계로 넘어갈 수 있습니다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8" grpId="0"/>
      <p:bldP spid="36" grpId="0" animBg="1"/>
      <p:bldP spid="42" grpId="0" animBg="1"/>
      <p:bldP spid="41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199799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384016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657149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</a:t>
            </a:r>
            <a:r>
              <a:rPr lang="ko-KR" altLang="en-US" sz="1500" b="1" dirty="0" smtClean="0">
                <a:solidFill>
                  <a:prstClr val="white"/>
                </a:solidFill>
              </a:rPr>
              <a:t>어떻게 할 것인가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801426" y="2684544"/>
            <a:ext cx="258917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게임</a:t>
            </a:r>
            <a:r>
              <a:rPr lang="en-US" altLang="ko-KR" sz="1500" b="1" dirty="0">
                <a:solidFill>
                  <a:schemeClr val="bg1"/>
                </a:solidFill>
              </a:rPr>
              <a:t>/IT</a:t>
            </a:r>
            <a:r>
              <a:rPr lang="ko-KR" altLang="en-US" sz="1500" b="1" dirty="0">
                <a:solidFill>
                  <a:schemeClr val="bg1"/>
                </a:solidFill>
              </a:rPr>
              <a:t> 공모전 참가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40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1"/>
                </a:solidFill>
                <a:latin typeface="+mj-lt"/>
              </a:rPr>
              <a:t>온라인 게임 레이드 파티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를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+mj-lt"/>
              </a:rPr>
              <a:t>게임 공모전</a:t>
            </a:r>
            <a:r>
              <a:rPr lang="en-US" altLang="ko-KR" sz="4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+mj-lt"/>
              </a:rPr>
              <a:t>개발팀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을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53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60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62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 팀원 모집을 할 수 있는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앱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사이트가 없는 걸까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86" y="2571693"/>
            <a:ext cx="3937787" cy="2737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24" y="2612804"/>
            <a:ext cx="3838905" cy="265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1500103" y="5311460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팀원모집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게시판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6564200" y="530885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메인 화면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15231" y="2716567"/>
            <a:ext cx="7791634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/>
                </a:solidFill>
                <a:latin typeface="+mj-lt"/>
              </a:rPr>
              <a:t>어</a:t>
            </a:r>
            <a:r>
              <a:rPr lang="en-US" altLang="ko-KR" sz="5400" b="1" dirty="0">
                <a:solidFill>
                  <a:schemeClr val="tx1"/>
                </a:solidFill>
                <a:latin typeface="+mj-lt"/>
              </a:rPr>
              <a:t>? </a:t>
            </a:r>
            <a:r>
              <a:rPr lang="ko-KR" altLang="en-US" sz="5400" b="1" dirty="0">
                <a:solidFill>
                  <a:schemeClr val="tx1"/>
                </a:solidFill>
                <a:latin typeface="+mj-lt"/>
              </a:rPr>
              <a:t>이미 있네</a:t>
            </a:r>
            <a:r>
              <a:rPr lang="en-US" altLang="ko-KR" sz="54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0000" decel="2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1600" dirty="0" err="1">
                <a:solidFill>
                  <a:schemeClr val="bg1"/>
                </a:solidFill>
              </a:rPr>
              <a:t>유한대학교</a:t>
            </a:r>
            <a:r>
              <a:rPr lang="ko-KR" altLang="en-US" sz="1600" dirty="0">
                <a:solidFill>
                  <a:schemeClr val="bg1"/>
                </a:solidFill>
              </a:rPr>
              <a:t> 게임개발학과 </a:t>
            </a:r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964099" y="2222522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어떤 문제점이 있을까</a:t>
            </a:r>
            <a:r>
              <a:rPr lang="en-US" altLang="ko-KR" sz="6000" b="1" dirty="0">
                <a:solidFill>
                  <a:schemeClr val="bg1"/>
                </a:solidFill>
              </a:rPr>
              <a:t>?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</a:t>
            </a:r>
            <a:r>
              <a:rPr lang="ko-KR" altLang="en-US" sz="1200" b="1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>
                <a:solidFill>
                  <a:schemeClr val="tx1"/>
                </a:solidFill>
              </a:rPr>
              <a:t>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692094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공모전 팀원 모집은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부가적인 기능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이다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4008</Words>
  <Application>Microsoft Office PowerPoint</Application>
  <PresentationFormat>와이드스크린</PresentationFormat>
  <Paragraphs>989</Paragraphs>
  <Slides>63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-apple-system</vt:lpstr>
      <vt:lpstr>D2Coding</vt:lpstr>
      <vt:lpstr>Fira Sans Extra Condensed Medium</vt:lpstr>
      <vt:lpstr>Noto Sans KR</vt:lpstr>
      <vt:lpstr>Pretendard Black</vt:lpstr>
      <vt:lpstr>Roboto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YUHAN</cp:lastModifiedBy>
  <cp:revision>123</cp:revision>
  <dcterms:created xsi:type="dcterms:W3CDTF">2022-12-09T01:31:23Z</dcterms:created>
  <dcterms:modified xsi:type="dcterms:W3CDTF">2024-05-28T06:32:37Z</dcterms:modified>
</cp:coreProperties>
</file>